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9" r:id="rId4"/>
    <p:sldId id="262" r:id="rId5"/>
    <p:sldId id="264" r:id="rId6"/>
    <p:sldId id="258" r:id="rId7"/>
    <p:sldId id="260" r:id="rId8"/>
    <p:sldId id="266" r:id="rId9"/>
    <p:sldId id="261" r:id="rId10"/>
    <p:sldId id="263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8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AE0EE7-56A1-421B-BBAC-B70A6AF4C71A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4A7299B-5626-4391-B7B7-931F6B7F3215}">
      <dgm:prSet/>
      <dgm:spPr/>
      <dgm:t>
        <a:bodyPr/>
        <a:lstStyle/>
        <a:p>
          <a:r>
            <a:rPr lang="es-ES"/>
            <a:t>Twitch</a:t>
          </a:r>
          <a:endParaRPr lang="en-US"/>
        </a:p>
      </dgm:t>
    </dgm:pt>
    <dgm:pt modelId="{8486B0E1-6539-4673-BE77-B9D3BB230A3F}" type="parTrans" cxnId="{45E498D2-D28D-4A27-A648-D6404C2CF636}">
      <dgm:prSet/>
      <dgm:spPr/>
      <dgm:t>
        <a:bodyPr/>
        <a:lstStyle/>
        <a:p>
          <a:endParaRPr lang="en-US"/>
        </a:p>
      </dgm:t>
    </dgm:pt>
    <dgm:pt modelId="{18C1FD43-1C62-417C-97AB-EE6BC032D755}" type="sibTrans" cxnId="{45E498D2-D28D-4A27-A648-D6404C2CF636}">
      <dgm:prSet/>
      <dgm:spPr/>
      <dgm:t>
        <a:bodyPr/>
        <a:lstStyle/>
        <a:p>
          <a:endParaRPr lang="en-US"/>
        </a:p>
      </dgm:t>
    </dgm:pt>
    <dgm:pt modelId="{3733B5B4-687A-44E0-B898-1CA7B247D605}">
      <dgm:prSet/>
      <dgm:spPr/>
      <dgm:t>
        <a:bodyPr/>
        <a:lstStyle/>
        <a:p>
          <a:r>
            <a:rPr lang="es-ES" dirty="0"/>
            <a:t>Radio</a:t>
          </a:r>
          <a:endParaRPr lang="en-US" dirty="0"/>
        </a:p>
      </dgm:t>
    </dgm:pt>
    <dgm:pt modelId="{DF7A396A-94AC-40AD-A1AD-4B0EBE9157D3}" type="parTrans" cxnId="{97EF0A43-5F82-482A-A231-053809AF4A95}">
      <dgm:prSet/>
      <dgm:spPr/>
      <dgm:t>
        <a:bodyPr/>
        <a:lstStyle/>
        <a:p>
          <a:endParaRPr lang="en-US"/>
        </a:p>
      </dgm:t>
    </dgm:pt>
    <dgm:pt modelId="{3446BA33-FBF5-4B23-9B32-77BBB6933945}" type="sibTrans" cxnId="{97EF0A43-5F82-482A-A231-053809AF4A95}">
      <dgm:prSet/>
      <dgm:spPr/>
      <dgm:t>
        <a:bodyPr/>
        <a:lstStyle/>
        <a:p>
          <a:endParaRPr lang="en-US"/>
        </a:p>
      </dgm:t>
    </dgm:pt>
    <dgm:pt modelId="{2C4E92F8-7092-4556-A047-6211078EC499}">
      <dgm:prSet/>
      <dgm:spPr/>
      <dgm:t>
        <a:bodyPr/>
        <a:lstStyle/>
        <a:p>
          <a:r>
            <a:rPr lang="es-ES"/>
            <a:t>Podcast</a:t>
          </a:r>
          <a:endParaRPr lang="en-US"/>
        </a:p>
      </dgm:t>
    </dgm:pt>
    <dgm:pt modelId="{868CB75C-9198-40F7-983D-46412FB2E9A5}" type="parTrans" cxnId="{CBB4CCE6-6836-4782-856E-64CF87324C8E}">
      <dgm:prSet/>
      <dgm:spPr/>
      <dgm:t>
        <a:bodyPr/>
        <a:lstStyle/>
        <a:p>
          <a:endParaRPr lang="en-US"/>
        </a:p>
      </dgm:t>
    </dgm:pt>
    <dgm:pt modelId="{8CCD8C05-73E9-4368-A8A7-14228357DAA0}" type="sibTrans" cxnId="{CBB4CCE6-6836-4782-856E-64CF87324C8E}">
      <dgm:prSet/>
      <dgm:spPr/>
      <dgm:t>
        <a:bodyPr/>
        <a:lstStyle/>
        <a:p>
          <a:endParaRPr lang="en-US"/>
        </a:p>
      </dgm:t>
    </dgm:pt>
    <dgm:pt modelId="{18FED38F-8B25-4BFC-A8AE-5CA5FADB5AC4}" type="pres">
      <dgm:prSet presAssocID="{38AE0EE7-56A1-421B-BBAC-B70A6AF4C71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C3C8C6-90D4-4C16-9982-70A273E1061B}" type="pres">
      <dgm:prSet presAssocID="{44A7299B-5626-4391-B7B7-931F6B7F3215}" presName="hierRoot1" presStyleCnt="0"/>
      <dgm:spPr/>
    </dgm:pt>
    <dgm:pt modelId="{ADA8696F-53EB-4A86-9489-3D68F57E2EEB}" type="pres">
      <dgm:prSet presAssocID="{44A7299B-5626-4391-B7B7-931F6B7F3215}" presName="composite" presStyleCnt="0"/>
      <dgm:spPr/>
    </dgm:pt>
    <dgm:pt modelId="{CFDDEB34-45BE-408A-B1FC-DE4AB73038FC}" type="pres">
      <dgm:prSet presAssocID="{44A7299B-5626-4391-B7B7-931F6B7F3215}" presName="background" presStyleLbl="node0" presStyleIdx="0" presStyleCnt="3"/>
      <dgm:spPr/>
    </dgm:pt>
    <dgm:pt modelId="{112350AB-82D6-4BC9-858C-4D72AA5E115A}" type="pres">
      <dgm:prSet presAssocID="{44A7299B-5626-4391-B7B7-931F6B7F3215}" presName="text" presStyleLbl="fgAcc0" presStyleIdx="0" presStyleCnt="3">
        <dgm:presLayoutVars>
          <dgm:chPref val="3"/>
        </dgm:presLayoutVars>
      </dgm:prSet>
      <dgm:spPr/>
    </dgm:pt>
    <dgm:pt modelId="{F1D8E106-4FE3-4C79-B096-D31CB44DDB9D}" type="pres">
      <dgm:prSet presAssocID="{44A7299B-5626-4391-B7B7-931F6B7F3215}" presName="hierChild2" presStyleCnt="0"/>
      <dgm:spPr/>
    </dgm:pt>
    <dgm:pt modelId="{1CE0D527-BA93-4CDA-85F7-4E4B9159D13C}" type="pres">
      <dgm:prSet presAssocID="{3733B5B4-687A-44E0-B898-1CA7B247D605}" presName="hierRoot1" presStyleCnt="0"/>
      <dgm:spPr/>
    </dgm:pt>
    <dgm:pt modelId="{70A0CF17-CE42-4549-A31B-C5C72CBB2240}" type="pres">
      <dgm:prSet presAssocID="{3733B5B4-687A-44E0-B898-1CA7B247D605}" presName="composite" presStyleCnt="0"/>
      <dgm:spPr/>
    </dgm:pt>
    <dgm:pt modelId="{6F240264-AE73-4CEB-A30A-5F5ECEDAAF95}" type="pres">
      <dgm:prSet presAssocID="{3733B5B4-687A-44E0-B898-1CA7B247D605}" presName="background" presStyleLbl="node0" presStyleIdx="1" presStyleCnt="3"/>
      <dgm:spPr/>
    </dgm:pt>
    <dgm:pt modelId="{1003FBEE-9CCA-4442-9CF5-CE40B579E209}" type="pres">
      <dgm:prSet presAssocID="{3733B5B4-687A-44E0-B898-1CA7B247D605}" presName="text" presStyleLbl="fgAcc0" presStyleIdx="1" presStyleCnt="3">
        <dgm:presLayoutVars>
          <dgm:chPref val="3"/>
        </dgm:presLayoutVars>
      </dgm:prSet>
      <dgm:spPr/>
    </dgm:pt>
    <dgm:pt modelId="{EA41606C-4C74-4EED-A8E6-A485981EC6A2}" type="pres">
      <dgm:prSet presAssocID="{3733B5B4-687A-44E0-B898-1CA7B247D605}" presName="hierChild2" presStyleCnt="0"/>
      <dgm:spPr/>
    </dgm:pt>
    <dgm:pt modelId="{23916973-6B62-490B-BBEF-A26F48DFD4B1}" type="pres">
      <dgm:prSet presAssocID="{2C4E92F8-7092-4556-A047-6211078EC499}" presName="hierRoot1" presStyleCnt="0"/>
      <dgm:spPr/>
    </dgm:pt>
    <dgm:pt modelId="{03F3F4BA-5AA1-448E-83E0-78C7B899C520}" type="pres">
      <dgm:prSet presAssocID="{2C4E92F8-7092-4556-A047-6211078EC499}" presName="composite" presStyleCnt="0"/>
      <dgm:spPr/>
    </dgm:pt>
    <dgm:pt modelId="{E11A191F-F746-45F6-B7D5-BB03C18B9537}" type="pres">
      <dgm:prSet presAssocID="{2C4E92F8-7092-4556-A047-6211078EC499}" presName="background" presStyleLbl="node0" presStyleIdx="2" presStyleCnt="3"/>
      <dgm:spPr/>
    </dgm:pt>
    <dgm:pt modelId="{9029C4BE-C51D-4991-B080-76584903564F}" type="pres">
      <dgm:prSet presAssocID="{2C4E92F8-7092-4556-A047-6211078EC499}" presName="text" presStyleLbl="fgAcc0" presStyleIdx="2" presStyleCnt="3">
        <dgm:presLayoutVars>
          <dgm:chPref val="3"/>
        </dgm:presLayoutVars>
      </dgm:prSet>
      <dgm:spPr/>
    </dgm:pt>
    <dgm:pt modelId="{FA706B4F-F44C-4FF8-B03A-397D85985AE0}" type="pres">
      <dgm:prSet presAssocID="{2C4E92F8-7092-4556-A047-6211078EC499}" presName="hierChild2" presStyleCnt="0"/>
      <dgm:spPr/>
    </dgm:pt>
  </dgm:ptLst>
  <dgm:cxnLst>
    <dgm:cxn modelId="{646BB042-3EB1-4952-817F-7BD184744953}" type="presOf" srcId="{2C4E92F8-7092-4556-A047-6211078EC499}" destId="{9029C4BE-C51D-4991-B080-76584903564F}" srcOrd="0" destOrd="0" presId="urn:microsoft.com/office/officeart/2005/8/layout/hierarchy1"/>
    <dgm:cxn modelId="{97EF0A43-5F82-482A-A231-053809AF4A95}" srcId="{38AE0EE7-56A1-421B-BBAC-B70A6AF4C71A}" destId="{3733B5B4-687A-44E0-B898-1CA7B247D605}" srcOrd="1" destOrd="0" parTransId="{DF7A396A-94AC-40AD-A1AD-4B0EBE9157D3}" sibTransId="{3446BA33-FBF5-4B23-9B32-77BBB6933945}"/>
    <dgm:cxn modelId="{E73ED34F-B56A-485A-B366-C348D5C23033}" type="presOf" srcId="{44A7299B-5626-4391-B7B7-931F6B7F3215}" destId="{112350AB-82D6-4BC9-858C-4D72AA5E115A}" srcOrd="0" destOrd="0" presId="urn:microsoft.com/office/officeart/2005/8/layout/hierarchy1"/>
    <dgm:cxn modelId="{A1164C88-3A80-4F97-A1B7-092297142792}" type="presOf" srcId="{3733B5B4-687A-44E0-B898-1CA7B247D605}" destId="{1003FBEE-9CCA-4442-9CF5-CE40B579E209}" srcOrd="0" destOrd="0" presId="urn:microsoft.com/office/officeart/2005/8/layout/hierarchy1"/>
    <dgm:cxn modelId="{6221FA90-2EF5-494C-B16B-B74C49C05ACA}" type="presOf" srcId="{38AE0EE7-56A1-421B-BBAC-B70A6AF4C71A}" destId="{18FED38F-8B25-4BFC-A8AE-5CA5FADB5AC4}" srcOrd="0" destOrd="0" presId="urn:microsoft.com/office/officeart/2005/8/layout/hierarchy1"/>
    <dgm:cxn modelId="{45E498D2-D28D-4A27-A648-D6404C2CF636}" srcId="{38AE0EE7-56A1-421B-BBAC-B70A6AF4C71A}" destId="{44A7299B-5626-4391-B7B7-931F6B7F3215}" srcOrd="0" destOrd="0" parTransId="{8486B0E1-6539-4673-BE77-B9D3BB230A3F}" sibTransId="{18C1FD43-1C62-417C-97AB-EE6BC032D755}"/>
    <dgm:cxn modelId="{CBB4CCE6-6836-4782-856E-64CF87324C8E}" srcId="{38AE0EE7-56A1-421B-BBAC-B70A6AF4C71A}" destId="{2C4E92F8-7092-4556-A047-6211078EC499}" srcOrd="2" destOrd="0" parTransId="{868CB75C-9198-40F7-983D-46412FB2E9A5}" sibTransId="{8CCD8C05-73E9-4368-A8A7-14228357DAA0}"/>
    <dgm:cxn modelId="{2015970A-2FA3-4579-927D-A3610D57B345}" type="presParOf" srcId="{18FED38F-8B25-4BFC-A8AE-5CA5FADB5AC4}" destId="{ABC3C8C6-90D4-4C16-9982-70A273E1061B}" srcOrd="0" destOrd="0" presId="urn:microsoft.com/office/officeart/2005/8/layout/hierarchy1"/>
    <dgm:cxn modelId="{7F5BE621-A810-41FA-9087-3EE6E552FE08}" type="presParOf" srcId="{ABC3C8C6-90D4-4C16-9982-70A273E1061B}" destId="{ADA8696F-53EB-4A86-9489-3D68F57E2EEB}" srcOrd="0" destOrd="0" presId="urn:microsoft.com/office/officeart/2005/8/layout/hierarchy1"/>
    <dgm:cxn modelId="{4A95F028-9FDF-4413-96B9-89B47163A5C9}" type="presParOf" srcId="{ADA8696F-53EB-4A86-9489-3D68F57E2EEB}" destId="{CFDDEB34-45BE-408A-B1FC-DE4AB73038FC}" srcOrd="0" destOrd="0" presId="urn:microsoft.com/office/officeart/2005/8/layout/hierarchy1"/>
    <dgm:cxn modelId="{0B7074E2-AE03-4D30-9628-EE791F7D31AE}" type="presParOf" srcId="{ADA8696F-53EB-4A86-9489-3D68F57E2EEB}" destId="{112350AB-82D6-4BC9-858C-4D72AA5E115A}" srcOrd="1" destOrd="0" presId="urn:microsoft.com/office/officeart/2005/8/layout/hierarchy1"/>
    <dgm:cxn modelId="{611E3058-8C39-42C9-AB68-D8DB644D8287}" type="presParOf" srcId="{ABC3C8C6-90D4-4C16-9982-70A273E1061B}" destId="{F1D8E106-4FE3-4C79-B096-D31CB44DDB9D}" srcOrd="1" destOrd="0" presId="urn:microsoft.com/office/officeart/2005/8/layout/hierarchy1"/>
    <dgm:cxn modelId="{D8AB6E92-C01C-445C-B262-5DE581145BA7}" type="presParOf" srcId="{18FED38F-8B25-4BFC-A8AE-5CA5FADB5AC4}" destId="{1CE0D527-BA93-4CDA-85F7-4E4B9159D13C}" srcOrd="1" destOrd="0" presId="urn:microsoft.com/office/officeart/2005/8/layout/hierarchy1"/>
    <dgm:cxn modelId="{07E8298E-C0BE-47A0-A40D-9BC09F536E8B}" type="presParOf" srcId="{1CE0D527-BA93-4CDA-85F7-4E4B9159D13C}" destId="{70A0CF17-CE42-4549-A31B-C5C72CBB2240}" srcOrd="0" destOrd="0" presId="urn:microsoft.com/office/officeart/2005/8/layout/hierarchy1"/>
    <dgm:cxn modelId="{DF936A12-2D38-47DD-8A7E-B99686A92027}" type="presParOf" srcId="{70A0CF17-CE42-4549-A31B-C5C72CBB2240}" destId="{6F240264-AE73-4CEB-A30A-5F5ECEDAAF95}" srcOrd="0" destOrd="0" presId="urn:microsoft.com/office/officeart/2005/8/layout/hierarchy1"/>
    <dgm:cxn modelId="{61E38466-033C-406C-A00E-9AD5E0F2EF9E}" type="presParOf" srcId="{70A0CF17-CE42-4549-A31B-C5C72CBB2240}" destId="{1003FBEE-9CCA-4442-9CF5-CE40B579E209}" srcOrd="1" destOrd="0" presId="urn:microsoft.com/office/officeart/2005/8/layout/hierarchy1"/>
    <dgm:cxn modelId="{5560AC49-9509-428C-8D66-A3612B729211}" type="presParOf" srcId="{1CE0D527-BA93-4CDA-85F7-4E4B9159D13C}" destId="{EA41606C-4C74-4EED-A8E6-A485981EC6A2}" srcOrd="1" destOrd="0" presId="urn:microsoft.com/office/officeart/2005/8/layout/hierarchy1"/>
    <dgm:cxn modelId="{087C09AF-00A4-4C37-93AF-F3A959245986}" type="presParOf" srcId="{18FED38F-8B25-4BFC-A8AE-5CA5FADB5AC4}" destId="{23916973-6B62-490B-BBEF-A26F48DFD4B1}" srcOrd="2" destOrd="0" presId="urn:microsoft.com/office/officeart/2005/8/layout/hierarchy1"/>
    <dgm:cxn modelId="{497038A0-D3F8-497B-BB5B-3C9F2A0C5110}" type="presParOf" srcId="{23916973-6B62-490B-BBEF-A26F48DFD4B1}" destId="{03F3F4BA-5AA1-448E-83E0-78C7B899C520}" srcOrd="0" destOrd="0" presId="urn:microsoft.com/office/officeart/2005/8/layout/hierarchy1"/>
    <dgm:cxn modelId="{3D9227C9-593D-4440-903A-7D69F1EE711F}" type="presParOf" srcId="{03F3F4BA-5AA1-448E-83E0-78C7B899C520}" destId="{E11A191F-F746-45F6-B7D5-BB03C18B9537}" srcOrd="0" destOrd="0" presId="urn:microsoft.com/office/officeart/2005/8/layout/hierarchy1"/>
    <dgm:cxn modelId="{385E7859-D765-4EDC-A070-FC70AD7C7C0F}" type="presParOf" srcId="{03F3F4BA-5AA1-448E-83E0-78C7B899C520}" destId="{9029C4BE-C51D-4991-B080-76584903564F}" srcOrd="1" destOrd="0" presId="urn:microsoft.com/office/officeart/2005/8/layout/hierarchy1"/>
    <dgm:cxn modelId="{02F626AB-7317-4F7B-8420-7010F7116679}" type="presParOf" srcId="{23916973-6B62-490B-BBEF-A26F48DFD4B1}" destId="{FA706B4F-F44C-4FF8-B03A-397D85985AE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DEB34-45BE-408A-B1FC-DE4AB73038FC}">
      <dsp:nvSpPr>
        <dsp:cNvPr id="0" name=""/>
        <dsp:cNvSpPr/>
      </dsp:nvSpPr>
      <dsp:spPr>
        <a:xfrm>
          <a:off x="0" y="662100"/>
          <a:ext cx="2786062" cy="1769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2350AB-82D6-4BC9-858C-4D72AA5E115A}">
      <dsp:nvSpPr>
        <dsp:cNvPr id="0" name=""/>
        <dsp:cNvSpPr/>
      </dsp:nvSpPr>
      <dsp:spPr>
        <a:xfrm>
          <a:off x="309562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600" kern="1200"/>
            <a:t>Twitch</a:t>
          </a:r>
          <a:endParaRPr lang="en-US" sz="4600" kern="1200"/>
        </a:p>
      </dsp:txBody>
      <dsp:txXfrm>
        <a:off x="361379" y="1008002"/>
        <a:ext cx="2682428" cy="1665515"/>
      </dsp:txXfrm>
    </dsp:sp>
    <dsp:sp modelId="{6F240264-AE73-4CEB-A30A-5F5ECEDAAF95}">
      <dsp:nvSpPr>
        <dsp:cNvPr id="0" name=""/>
        <dsp:cNvSpPr/>
      </dsp:nvSpPr>
      <dsp:spPr>
        <a:xfrm>
          <a:off x="3405187" y="662100"/>
          <a:ext cx="2786062" cy="1769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03FBEE-9CCA-4442-9CF5-CE40B579E209}">
      <dsp:nvSpPr>
        <dsp:cNvPr id="0" name=""/>
        <dsp:cNvSpPr/>
      </dsp:nvSpPr>
      <dsp:spPr>
        <a:xfrm>
          <a:off x="3714749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600" kern="1200" dirty="0"/>
            <a:t>Radio</a:t>
          </a:r>
          <a:endParaRPr lang="en-US" sz="4600" kern="1200" dirty="0"/>
        </a:p>
      </dsp:txBody>
      <dsp:txXfrm>
        <a:off x="3766566" y="1008002"/>
        <a:ext cx="2682428" cy="1665515"/>
      </dsp:txXfrm>
    </dsp:sp>
    <dsp:sp modelId="{E11A191F-F746-45F6-B7D5-BB03C18B9537}">
      <dsp:nvSpPr>
        <dsp:cNvPr id="0" name=""/>
        <dsp:cNvSpPr/>
      </dsp:nvSpPr>
      <dsp:spPr>
        <a:xfrm>
          <a:off x="6810375" y="662100"/>
          <a:ext cx="2786062" cy="1769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29C4BE-C51D-4991-B080-76584903564F}">
      <dsp:nvSpPr>
        <dsp:cNvPr id="0" name=""/>
        <dsp:cNvSpPr/>
      </dsp:nvSpPr>
      <dsp:spPr>
        <a:xfrm>
          <a:off x="7119937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600" kern="1200"/>
            <a:t>Podcast</a:t>
          </a:r>
          <a:endParaRPr lang="en-US" sz="4600" kern="1200"/>
        </a:p>
      </dsp:txBody>
      <dsp:txXfrm>
        <a:off x="7171754" y="1008002"/>
        <a:ext cx="2682428" cy="1665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F8115-FD09-4B68-A6E4-4AF844659618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503AC-9884-4D3A-A618-4E5CF509D8C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7309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7159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528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30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3414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600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274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3903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4810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302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265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0429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3395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58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7167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1835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12081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8426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8F8F22A-07EC-42E4-8286-5EC8E6788577}" type="datetimeFigureOut">
              <a:rPr lang="es-ES" smtClean="0"/>
              <a:t>02/04/2019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0B77A281-5EA6-4308-848A-8CF76A94588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6083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gif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BCA2EB72-13DC-4DC6-B461-3B036C55B9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oundRect">
            <a:avLst>
              <a:gd name="adj" fmla="val 2627"/>
            </a:avLst>
          </a:prstGeom>
          <a:solidFill>
            <a:schemeClr val="bg2">
              <a:lumMod val="75000"/>
            </a:schemeClr>
          </a:solidFill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innerShdw blurRad="63500" dist="508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93AE3D-932B-46CB-B361-20D82D40C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9272" y="873762"/>
            <a:ext cx="6075552" cy="4918075"/>
          </a:xfrm>
        </p:spPr>
        <p:txBody>
          <a:bodyPr anchor="ctr">
            <a:normAutofit/>
          </a:bodyPr>
          <a:lstStyle/>
          <a:p>
            <a:pPr algn="r"/>
            <a:r>
              <a:rPr lang="es-ES" sz="5400" dirty="0"/>
              <a:t>E-Content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033A4B-6372-44D8-B2E5-F2BE1AD4CE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1121" y="965199"/>
            <a:ext cx="2950765" cy="4918075"/>
          </a:xfrm>
        </p:spPr>
        <p:txBody>
          <a:bodyPr anchor="ctr">
            <a:normAutofit/>
          </a:bodyPr>
          <a:lstStyle/>
          <a:p>
            <a:pPr algn="l"/>
            <a:r>
              <a:rPr lang="es-ES" dirty="0"/>
              <a:t>Trabajo realizado por:</a:t>
            </a:r>
          </a:p>
          <a:p>
            <a:pPr algn="l"/>
            <a:r>
              <a:rPr lang="es-ES" dirty="0"/>
              <a:t>Óscar </a:t>
            </a:r>
            <a:r>
              <a:rPr lang="es-ES" dirty="0" err="1"/>
              <a:t>Parro</a:t>
            </a:r>
            <a:r>
              <a:rPr lang="es-ES" dirty="0"/>
              <a:t>, Laura cerezo, Simón García, Leonardo Correa, Shi Qui Zhao y Pablo Salas.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8F75BF3-096E-451E-A222-96A7F0946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8699" y="2011680"/>
            <a:ext cx="0" cy="283464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659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3D812-178A-4669-89B5-F14F593B2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>
            <a:normAutofit/>
          </a:bodyPr>
          <a:lstStyle/>
          <a:p>
            <a:r>
              <a:rPr lang="es-ES" sz="2800"/>
              <a:t>¿Qué es el E-content?</a:t>
            </a:r>
          </a:p>
        </p:txBody>
      </p:sp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7AB9B74F-5D94-43AE-ABC2-625ABBEC5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92" y="2666999"/>
            <a:ext cx="3643674" cy="3216276"/>
          </a:xfrm>
        </p:spPr>
        <p:txBody>
          <a:bodyPr anchor="t">
            <a:normAutofit/>
          </a:bodyPr>
          <a:lstStyle/>
          <a:p>
            <a:r>
              <a:rPr lang="en-US" sz="1800" dirty="0"/>
              <a:t>E- content es </a:t>
            </a:r>
            <a:r>
              <a:rPr lang="en-US" sz="1800" dirty="0" err="1"/>
              <a:t>todo</a:t>
            </a:r>
            <a:r>
              <a:rPr lang="en-US" sz="1800" dirty="0"/>
              <a:t> el </a:t>
            </a:r>
            <a:r>
              <a:rPr lang="en-US" sz="1800" dirty="0" err="1"/>
              <a:t>contenido</a:t>
            </a:r>
            <a:r>
              <a:rPr lang="en-US" sz="1800" dirty="0"/>
              <a:t> </a:t>
            </a:r>
            <a:r>
              <a:rPr lang="en-US" sz="1800" dirty="0" err="1"/>
              <a:t>digitalizado</a:t>
            </a:r>
            <a:r>
              <a:rPr lang="en-US" sz="1800" dirty="0"/>
              <a:t>, </a:t>
            </a:r>
            <a:r>
              <a:rPr lang="en-US" sz="1800" dirty="0" err="1"/>
              <a:t>ya</a:t>
            </a:r>
            <a:r>
              <a:rPr lang="en-US" sz="1800" dirty="0"/>
              <a:t> sea audiovisual, </a:t>
            </a:r>
            <a:r>
              <a:rPr lang="en-US" sz="1800" dirty="0" err="1"/>
              <a:t>escrito</a:t>
            </a:r>
            <a:r>
              <a:rPr lang="en-US" sz="1800" dirty="0"/>
              <a:t> o de </a:t>
            </a:r>
            <a:r>
              <a:rPr lang="en-US" sz="1800" dirty="0" err="1"/>
              <a:t>cualquiero</a:t>
            </a:r>
            <a:r>
              <a:rPr lang="en-US" sz="1800" dirty="0"/>
              <a:t> </a:t>
            </a:r>
            <a:r>
              <a:rPr lang="en-US" sz="1800" dirty="0" err="1"/>
              <a:t>otra</a:t>
            </a:r>
            <a:r>
              <a:rPr lang="en-US" sz="1800" dirty="0"/>
              <a:t> </a:t>
            </a:r>
            <a:r>
              <a:rPr lang="en-US" sz="1800" dirty="0" err="1"/>
              <a:t>índole</a:t>
            </a:r>
            <a:r>
              <a:rPr lang="en-US" sz="1800" dirty="0"/>
              <a:t>. </a:t>
            </a:r>
          </a:p>
          <a:p>
            <a:r>
              <a:rPr lang="en-US" sz="1800" dirty="0"/>
              <a:t>Por lo tanto, </a:t>
            </a:r>
            <a:r>
              <a:rPr lang="en-US" sz="1800" dirty="0" err="1"/>
              <a:t>incluso</a:t>
            </a:r>
            <a:r>
              <a:rPr lang="en-US" sz="1800" dirty="0"/>
              <a:t> los memes son e-content.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B88D1312-FC04-4A4D-B45A-C8123D610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609" y="645106"/>
            <a:ext cx="5287402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959206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3D812-178A-4669-89B5-F14F593B2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385157"/>
            <a:ext cx="9298830" cy="1905000"/>
          </a:xfrm>
        </p:spPr>
        <p:txBody>
          <a:bodyPr>
            <a:normAutofit/>
          </a:bodyPr>
          <a:lstStyle/>
          <a:p>
            <a:r>
              <a:rPr lang="es-ES" sz="2800" dirty="0"/>
              <a:t>Evolución e Historia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997D18-6D92-4232-9EA1-7B613D6BC5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27610"/>
            <a:ext cx="4572000" cy="34290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ED8708-FF24-43DB-8154-83F8FA07B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247" y="2227610"/>
            <a:ext cx="3432698" cy="343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9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82C7A-4087-469E-A1DB-413DF7F9D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96" y="2514600"/>
            <a:ext cx="3643674" cy="1905000"/>
          </a:xfrm>
        </p:spPr>
        <p:txBody>
          <a:bodyPr>
            <a:normAutofit/>
          </a:bodyPr>
          <a:lstStyle/>
          <a:p>
            <a:r>
              <a:rPr lang="es-ES" sz="2800" dirty="0"/>
              <a:t>Nuevas forma de contar historias 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877225E-2525-4D88-B64C-81613E9AF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370" y="1271226"/>
            <a:ext cx="7112147" cy="4391748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1963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44A1F-A6DF-469E-B4F3-95F7C3014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 mundo de posibilidades del E-</a:t>
            </a:r>
            <a:r>
              <a:rPr lang="es-ES" dirty="0" err="1"/>
              <a:t>content</a:t>
            </a:r>
            <a:r>
              <a:rPr lang="es-E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49C67-B636-4CF5-8AFC-520B42FA4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 Ocio: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C58899-83CB-4D78-86DF-ED7B354C5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643" y="2189413"/>
            <a:ext cx="3446260" cy="19385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25AB74-7AAC-4238-BF93-7F120D93F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6462" y="2165882"/>
            <a:ext cx="3446260" cy="19385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E37672-1DDA-4B27-8DC0-3717192D4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6643" y="4434714"/>
            <a:ext cx="3446260" cy="19385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5F5CBC-4BBC-49F6-8E7B-221C41D821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6461" y="4493366"/>
            <a:ext cx="3446259" cy="193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42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758E3-F14B-4C8D-B6B8-5B0BD98A3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467" y="290780"/>
            <a:ext cx="9905998" cy="1905000"/>
          </a:xfrm>
        </p:spPr>
        <p:txBody>
          <a:bodyPr/>
          <a:lstStyle/>
          <a:p>
            <a:r>
              <a:rPr lang="es-ES" dirty="0"/>
              <a:t>	Cultura:</a:t>
            </a:r>
            <a:br>
              <a:rPr lang="es-ES" dirty="0"/>
            </a:br>
            <a:endParaRPr lang="es-E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2042BB-1946-44CB-AB22-5E803019E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97" y="1611857"/>
            <a:ext cx="3759200" cy="2114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B434AC-6623-40F9-AF40-94A352B9D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0105" y="1628656"/>
            <a:ext cx="3759200" cy="2114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ACC438-999A-4C11-B016-B2AE5D3E3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598" y="4229099"/>
            <a:ext cx="3759199" cy="21145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597195-BB0A-4CC8-810A-70620CBE3A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0106" y="4229099"/>
            <a:ext cx="3759199" cy="211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74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13330-E851-4CE6-8652-E766D6FB0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Nueva </a:t>
            </a:r>
            <a:br>
              <a:rPr lang="es-ES" dirty="0"/>
            </a:br>
            <a:r>
              <a:rPr lang="es-ES" dirty="0"/>
              <a:t>Creación Audiovisual:</a:t>
            </a:r>
            <a:br>
              <a:rPr lang="es-ES" dirty="0"/>
            </a:br>
            <a:endParaRPr lang="es-E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7E3CBE-4A5E-47B5-B4C0-0DA3B7375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531" y="2102388"/>
            <a:ext cx="3780820" cy="21267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D056AC-5DBB-44A4-9671-64BF93C62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504" y="2089823"/>
            <a:ext cx="3803156" cy="21392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44D63F-B0A2-4DA1-A6D6-078672321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343" y="4452009"/>
            <a:ext cx="3780818" cy="21267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C9CAC8-D2EC-4E49-B2D7-96B9C00CEA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74" y="4485261"/>
            <a:ext cx="2835616" cy="212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1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80C1C-C090-457B-94DD-CE8EA2B8B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24" y="1412315"/>
            <a:ext cx="9905998" cy="1905000"/>
          </a:xfrm>
        </p:spPr>
        <p:txBody>
          <a:bodyPr/>
          <a:lstStyle/>
          <a:p>
            <a:r>
              <a:rPr lang="es-ES" dirty="0"/>
              <a:t>Los virales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5EC8A0-4E03-4B62-BE97-6D579DF71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844" y="3991583"/>
            <a:ext cx="3199319" cy="17996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E5C1DD-B3F3-4D4A-8549-AA8D1B0F5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564" y="2965315"/>
            <a:ext cx="3767847" cy="28258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EF26D10-9E5D-48F7-8F3F-173485248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670" y="1430190"/>
            <a:ext cx="3199319" cy="23035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41901F-FC5A-4448-9860-0720B3D635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696" y="339346"/>
            <a:ext cx="3295930" cy="247194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B8BF7A7-683F-4A74-98F1-3A15294F0D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24" y="3990259"/>
            <a:ext cx="3199318" cy="180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96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81B9CFD-6570-44E4-A274-2518DB1BA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3F977B-7A18-436C-A808-E32D77229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501" y="2697261"/>
            <a:ext cx="3283970" cy="1463478"/>
          </a:xfrm>
        </p:spPr>
        <p:txBody>
          <a:bodyPr>
            <a:normAutofit fontScale="90000"/>
          </a:bodyPr>
          <a:lstStyle/>
          <a:p>
            <a:r>
              <a:rPr lang="es-ES" dirty="0"/>
              <a:t>El auge de las plataformas de </a:t>
            </a:r>
            <a:r>
              <a:rPr lang="es-ES" dirty="0" err="1"/>
              <a:t>streaming</a:t>
            </a:r>
            <a:endParaRPr lang="es-E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48EEB33-23D2-4969-B275-AA4ED36361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245" y="4826224"/>
            <a:ext cx="2812851" cy="8649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07DD1E-BC72-4F76-8413-E7729F7B7A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225" y="918586"/>
            <a:ext cx="2743200" cy="1549908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8470FD2-B13A-4556-9D05-BC82BFE6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2972" y="20963"/>
            <a:ext cx="0" cy="6858000"/>
          </a:xfrm>
          <a:prstGeom prst="line">
            <a:avLst/>
          </a:prstGeom>
          <a:ln w="38100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3DCF570-5FFA-4422-B8A3-C28A303E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94479" y="3429000"/>
            <a:ext cx="7498080" cy="0"/>
          </a:xfrm>
          <a:prstGeom prst="line">
            <a:avLst/>
          </a:prstGeom>
          <a:ln w="38100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8F34451-2845-44CB-AD49-948293029C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188" y="4710753"/>
            <a:ext cx="2785868" cy="926301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E32D90B-5FD5-41C6-B6BA-4C814B307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443519" y="20963"/>
            <a:ext cx="0" cy="6858000"/>
          </a:xfrm>
          <a:prstGeom prst="line">
            <a:avLst/>
          </a:prstGeom>
          <a:ln w="38100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Content Placeholder 26">
            <a:extLst>
              <a:ext uri="{FF2B5EF4-FFF2-40B4-BE49-F238E27FC236}">
                <a16:creationId xmlns:a16="http://schemas.microsoft.com/office/drawing/2014/main" id="{8E3A3EDA-41CC-4DF8-AD6C-1B7E2CB1DD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647" y="918586"/>
            <a:ext cx="2743198" cy="154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65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C060-74E1-48E2-B1D3-ABB2773A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s-ES" dirty="0"/>
              <a:t>La nueva ola: El directo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32620B7-1557-42DA-92FC-191AC3E9B5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102501"/>
              </p:ext>
            </p:extLst>
          </p:nvPr>
        </p:nvGraphicFramePr>
        <p:xfrm>
          <a:off x="1141413" y="1678818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2A3B267-0AF9-46B6-B208-7989C3D979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09" y="5043380"/>
            <a:ext cx="2443163" cy="8112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2FD5C9-22EA-4CDD-888C-C8B533CAE0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193" y="4803202"/>
            <a:ext cx="2101174" cy="11819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030622-7DDE-4997-A068-0D1D3346D8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72792" y="4723652"/>
            <a:ext cx="2324911" cy="130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9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BF986CF-ED60-4544-8D54-73C39089795E}"/>
              </a:ext>
            </a:extLst>
          </p:cNvPr>
          <p:cNvSpPr/>
          <p:nvPr/>
        </p:nvSpPr>
        <p:spPr>
          <a:xfrm>
            <a:off x="8154785" y="1995055"/>
            <a:ext cx="1654233" cy="47050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99B6E-5CF2-4833-AE1B-D4259F0F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93466"/>
            <a:ext cx="9905998" cy="1905000"/>
          </a:xfrm>
        </p:spPr>
        <p:txBody>
          <a:bodyPr/>
          <a:lstStyle/>
          <a:p>
            <a:r>
              <a:rPr lang="es-ES" dirty="0"/>
              <a:t>El artículo 13 y la nueva directiva europea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7E0CB7-E63A-4394-86E6-FBB0BE6B54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81" y="2963247"/>
            <a:ext cx="4628179" cy="260335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418C09-9DEF-4502-BF4A-9AB1BF05E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473" y="5200013"/>
            <a:ext cx="1231266" cy="12312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E08A52-D851-458D-82D3-B3A144AF1E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265" y="3670164"/>
            <a:ext cx="1231266" cy="12312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8E9621-D27D-455B-8E7D-FDE3494C82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528" y="1791073"/>
            <a:ext cx="1905000" cy="1905000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97E4F47B-E14C-47C3-B8AB-C8507B292004}"/>
              </a:ext>
            </a:extLst>
          </p:cNvPr>
          <p:cNvSpPr/>
          <p:nvPr/>
        </p:nvSpPr>
        <p:spPr>
          <a:xfrm>
            <a:off x="5338462" y="4002673"/>
            <a:ext cx="2584749" cy="5662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Creadores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26F730B7-E67D-4668-920D-6134CE47DADD}"/>
              </a:ext>
            </a:extLst>
          </p:cNvPr>
          <p:cNvSpPr/>
          <p:nvPr/>
        </p:nvSpPr>
        <p:spPr>
          <a:xfrm>
            <a:off x="5338463" y="2460449"/>
            <a:ext cx="2584749" cy="5662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Plataforma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E2B0CC4-E82C-4CDC-A8C5-8C98ADFDC708}"/>
              </a:ext>
            </a:extLst>
          </p:cNvPr>
          <p:cNvSpPr/>
          <p:nvPr/>
        </p:nvSpPr>
        <p:spPr>
          <a:xfrm>
            <a:off x="5338463" y="5685442"/>
            <a:ext cx="2584749" cy="5662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Usuarios</a:t>
            </a: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4C5DFAAA-1666-4021-ABB1-5982FD452BAC}"/>
              </a:ext>
            </a:extLst>
          </p:cNvPr>
          <p:cNvSpPr/>
          <p:nvPr/>
        </p:nvSpPr>
        <p:spPr>
          <a:xfrm>
            <a:off x="8769927" y="3429000"/>
            <a:ext cx="457200" cy="37340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F3287B38-4502-41CB-A2E6-377674E8476B}"/>
              </a:ext>
            </a:extLst>
          </p:cNvPr>
          <p:cNvSpPr/>
          <p:nvPr/>
        </p:nvSpPr>
        <p:spPr>
          <a:xfrm>
            <a:off x="8769927" y="4754880"/>
            <a:ext cx="457200" cy="31289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446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1576</TotalTime>
  <Words>106</Words>
  <Application>Microsoft Office PowerPoint</Application>
  <PresentationFormat>Widescreen</PresentationFormat>
  <Paragraphs>22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Century Gothic</vt:lpstr>
      <vt:lpstr>Mesh</vt:lpstr>
      <vt:lpstr>E-Content</vt:lpstr>
      <vt:lpstr>¿Qué es el E-content?</vt:lpstr>
      <vt:lpstr>Evolución e Historia</vt:lpstr>
      <vt:lpstr>Nuevas forma de contar historias </vt:lpstr>
      <vt:lpstr>El mundo de posibilidades del E-content </vt:lpstr>
      <vt:lpstr> Cultura: </vt:lpstr>
      <vt:lpstr>Nueva  Creación Audiovisual: </vt:lpstr>
      <vt:lpstr>Los virales</vt:lpstr>
      <vt:lpstr>El auge de las plataformas de streaming</vt:lpstr>
      <vt:lpstr>La nueva ola: El directo</vt:lpstr>
      <vt:lpstr>El artículo 13 y la nueva directiva europea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E-Content</dc:title>
  <dc:creator>PABLO SALAS VALIENTE</dc:creator>
  <cp:lastModifiedBy>PABLO SALAS VALIENTE</cp:lastModifiedBy>
  <cp:revision>8</cp:revision>
  <dcterms:created xsi:type="dcterms:W3CDTF">2019-03-31T12:24:58Z</dcterms:created>
  <dcterms:modified xsi:type="dcterms:W3CDTF">2019-04-03T17:02:43Z</dcterms:modified>
</cp:coreProperties>
</file>